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1BC6E-7072-469F-BCE2-8CE65F47B88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75F03-0F86-4E59-919F-EBC11FA4E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6E39-2E39-4146-BC09-086F3C465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02FF5-8986-4D05-8B4A-2FD67356D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98270-A18E-421A-AA7F-ABC9C4D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E8B35-C425-42F2-8CF6-CDF458A4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A679F-160C-44D5-B0C8-E0B38A47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CD2C-90E9-4145-AE1E-E7A0D0DC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396E8-9952-4430-88F9-607232BB8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5BE7-957F-4F6A-9655-4B844DEF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BBB00-BAF4-4843-A7AB-FB12926D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48BC3-60DB-455B-B75E-3AF851D5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53170-B02B-49DF-B0B9-C13E3DDBD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ABDF7-5B35-4FA3-86CB-FCC66FB3E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D251-F3DB-4FB9-8DAE-C94B97FF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CB4C3-7876-4FDE-8222-410EC9C5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33BA1-CD03-4CC9-9E8C-94190DE5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D8F0-ED4A-4332-B000-C8FD7973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3F97C-7065-4040-926F-DD7F3C53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87B61-3F65-4ED3-9335-EBBFA381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45B2A-7DF9-412E-904B-545ED6D9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FED9-433E-4AD3-813F-DE7D477C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6EDE-D268-4C48-8B48-8CE37A68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DB23-F815-4498-A56E-27CFA3190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579A0-EA6D-4F5F-80F5-F893D633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CF95-DCD9-4E7F-9339-07E9BA88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ED4CA-A334-407F-AC8E-03EB5574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3F12-947D-40DD-9BF6-02D61BA2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CC85-D7EA-4849-9B92-56244C650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2D12A-8DB5-4962-8C65-6E5151368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33132-27D5-469C-B433-FA2572AD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EAE05-C92E-4ACD-89F6-48A8F61A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189CA-BFF4-4D98-BA01-9FD360E4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726F-71FE-4E1C-A826-FAA176A3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9A35-B47A-4B28-8756-745C73A14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7D096-0D26-4594-9552-A9269811B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DE112-2D4D-4FC5-BCF4-7B1B6343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EDAE4-6CAD-4C31-B6B9-444EC9560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11BB4-EC88-48AE-96A2-096DCADE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53DD9-07ED-4F90-A46B-7C644B59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2477C-BC67-41F5-93E1-5AD124A6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8203-CCB5-42ED-A3F3-26D5FF3F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76662-7207-4FD8-AFE0-F81AE1B9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2FC9E-20E5-4FF2-83FC-F6210100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993FE-FBD1-435D-9FE5-F4970295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FEFF5-BB65-4DB5-BE01-44E34509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F4B39-37E3-48E9-8F1B-DBDD9790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91CD1-4EBD-4DCB-85EC-057BF805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1CE7-4C0D-43CA-9B0C-A0AEE965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D6C3-E7E4-4079-BE52-7BA106CE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ACC25-BF83-4DAF-8510-BC28BB268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9B222-8295-43B2-9329-9236729E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E8524-EAF7-406A-A0B7-9700F9BE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45D58-523C-4E84-A053-AEF608D0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C68-2887-49C5-93B0-F6CD0DE8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E281E-65F2-40CE-BF67-3151F6418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7E361-0167-485C-9FE5-A42C8E70C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98061-B588-49B3-86D2-364F0056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2AE36-D368-4F42-B39D-4F10E7FF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85C31-608A-473B-A92C-1C3AEE31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87DF9-A287-49C1-B3B6-8762C9AA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F5394-F65F-49DE-8B5A-BBC8B8701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20E77-CEBE-4ED7-A528-9030BFBF1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E555-383C-4961-B740-0DAE5A5E41D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4E39-8D1C-4E04-91EB-7130EAA1B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40110-634A-451A-BAC8-2265EB07E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2D52-C594-485F-BB7A-970470345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B5B5A-AE43-4BB2-A31D-E40B6C3CC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00" b="39624"/>
          <a:stretch/>
        </p:blipFill>
        <p:spPr>
          <a:xfrm>
            <a:off x="1764340" y="844858"/>
            <a:ext cx="6309175" cy="13671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07B253-E3F4-44BE-8C1C-FB799713A3BE}"/>
              </a:ext>
            </a:extLst>
          </p:cNvPr>
          <p:cNvCxnSpPr>
            <a:cxnSpLocks/>
          </p:cNvCxnSpPr>
          <p:nvPr/>
        </p:nvCxnSpPr>
        <p:spPr>
          <a:xfrm flipV="1">
            <a:off x="3078569" y="1066799"/>
            <a:ext cx="371931" cy="649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49F7790-7785-4A76-9472-D4BF83DEA9BF}"/>
              </a:ext>
            </a:extLst>
          </p:cNvPr>
          <p:cNvSpPr/>
          <p:nvPr/>
        </p:nvSpPr>
        <p:spPr>
          <a:xfrm>
            <a:off x="6331949" y="1368641"/>
            <a:ext cx="630314" cy="514905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584FF3-89A0-422B-88C7-743B96670734}"/>
              </a:ext>
            </a:extLst>
          </p:cNvPr>
          <p:cNvCxnSpPr>
            <a:cxnSpLocks/>
          </p:cNvCxnSpPr>
          <p:nvPr/>
        </p:nvCxnSpPr>
        <p:spPr>
          <a:xfrm flipV="1">
            <a:off x="3185101" y="1076419"/>
            <a:ext cx="371931" cy="649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604A323-0619-495F-B3FA-F1530CAEB1FE}"/>
              </a:ext>
            </a:extLst>
          </p:cNvPr>
          <p:cNvCxnSpPr>
            <a:cxnSpLocks/>
          </p:cNvCxnSpPr>
          <p:nvPr/>
        </p:nvCxnSpPr>
        <p:spPr>
          <a:xfrm flipH="1" flipV="1">
            <a:off x="6253160" y="976538"/>
            <a:ext cx="315157" cy="649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5E31E0-7FC9-4CC8-AEEB-8B77E1D488A6}"/>
              </a:ext>
            </a:extLst>
          </p:cNvPr>
          <p:cNvCxnSpPr>
            <a:cxnSpLocks/>
          </p:cNvCxnSpPr>
          <p:nvPr/>
        </p:nvCxnSpPr>
        <p:spPr>
          <a:xfrm flipH="1" flipV="1">
            <a:off x="6410738" y="976539"/>
            <a:ext cx="315157" cy="649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BE578D-95E8-4DA1-BD0D-881A637C2108}"/>
              </a:ext>
            </a:extLst>
          </p:cNvPr>
          <p:cNvCxnSpPr>
            <a:cxnSpLocks/>
          </p:cNvCxnSpPr>
          <p:nvPr/>
        </p:nvCxnSpPr>
        <p:spPr>
          <a:xfrm>
            <a:off x="7005759" y="1716355"/>
            <a:ext cx="663822" cy="103720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25D5C36-0377-4A65-A0BC-46C9DCD6DDD2}"/>
              </a:ext>
            </a:extLst>
          </p:cNvPr>
          <p:cNvCxnSpPr>
            <a:cxnSpLocks/>
          </p:cNvCxnSpPr>
          <p:nvPr/>
        </p:nvCxnSpPr>
        <p:spPr>
          <a:xfrm>
            <a:off x="6393984" y="1825099"/>
            <a:ext cx="663822" cy="103720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250CECCE-63AC-4B71-8089-C8D12DB6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883" y="3184550"/>
            <a:ext cx="2739131" cy="25534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D9F3E0-F173-4AB5-8A6A-469C0829D8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894"/>
          <a:stretch/>
        </p:blipFill>
        <p:spPr>
          <a:xfrm flipH="1">
            <a:off x="4622748" y="3192261"/>
            <a:ext cx="2650139" cy="220535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743595F-6598-4E98-9447-382F297593CA}"/>
              </a:ext>
            </a:extLst>
          </p:cNvPr>
          <p:cNvCxnSpPr>
            <a:cxnSpLocks/>
          </p:cNvCxnSpPr>
          <p:nvPr/>
        </p:nvCxnSpPr>
        <p:spPr>
          <a:xfrm>
            <a:off x="7669581" y="2753557"/>
            <a:ext cx="144479" cy="2396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6659434-ABF3-4004-91ED-DF1E7EB182F0}"/>
              </a:ext>
            </a:extLst>
          </p:cNvPr>
          <p:cNvCxnSpPr>
            <a:cxnSpLocks/>
          </p:cNvCxnSpPr>
          <p:nvPr/>
        </p:nvCxnSpPr>
        <p:spPr>
          <a:xfrm>
            <a:off x="7005759" y="2753557"/>
            <a:ext cx="144479" cy="2396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695A67-8C56-4491-95B0-7E7A0B5FCBAB}"/>
              </a:ext>
            </a:extLst>
          </p:cNvPr>
          <p:cNvCxnSpPr>
            <a:cxnSpLocks/>
            <a:endCxn id="40" idx="0"/>
          </p:cNvCxnSpPr>
          <p:nvPr/>
        </p:nvCxnSpPr>
        <p:spPr>
          <a:xfrm flipH="1" flipV="1">
            <a:off x="9300449" y="3184550"/>
            <a:ext cx="268519" cy="1433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F560BEF-2EDE-49F2-8ED1-AEC944440887}"/>
              </a:ext>
            </a:extLst>
          </p:cNvPr>
          <p:cNvCxnSpPr>
            <a:cxnSpLocks/>
          </p:cNvCxnSpPr>
          <p:nvPr/>
        </p:nvCxnSpPr>
        <p:spPr>
          <a:xfrm flipV="1">
            <a:off x="8832121" y="3184550"/>
            <a:ext cx="1" cy="1433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9965429-82D6-47AC-8313-A7057CF9F49B}"/>
              </a:ext>
            </a:extLst>
          </p:cNvPr>
          <p:cNvCxnSpPr>
            <a:cxnSpLocks/>
          </p:cNvCxnSpPr>
          <p:nvPr/>
        </p:nvCxnSpPr>
        <p:spPr>
          <a:xfrm flipV="1">
            <a:off x="6347209" y="3818092"/>
            <a:ext cx="0" cy="6432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C0E696D-0CCB-463E-A9D8-24FE3A3B77B9}"/>
              </a:ext>
            </a:extLst>
          </p:cNvPr>
          <p:cNvCxnSpPr>
            <a:cxnSpLocks/>
          </p:cNvCxnSpPr>
          <p:nvPr/>
        </p:nvCxnSpPr>
        <p:spPr>
          <a:xfrm>
            <a:off x="5861428" y="4434395"/>
            <a:ext cx="49798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83C6A9-EA70-437B-B5DC-DB2AC24E7A17}"/>
              </a:ext>
            </a:extLst>
          </p:cNvPr>
          <p:cNvCxnSpPr>
            <a:cxnSpLocks/>
          </p:cNvCxnSpPr>
          <p:nvPr/>
        </p:nvCxnSpPr>
        <p:spPr>
          <a:xfrm flipH="1">
            <a:off x="3371066" y="4472865"/>
            <a:ext cx="11376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17882B9-BB90-4ED1-8167-7383D25177C2}"/>
              </a:ext>
            </a:extLst>
          </p:cNvPr>
          <p:cNvSpPr txBox="1"/>
          <p:nvPr/>
        </p:nvSpPr>
        <p:spPr>
          <a:xfrm>
            <a:off x="2597650" y="4517539"/>
            <a:ext cx="1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Towards Center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C5E535-CA7E-4F72-8C71-51A7296116CA}"/>
              </a:ext>
            </a:extLst>
          </p:cNvPr>
          <p:cNvSpPr txBox="1"/>
          <p:nvPr/>
        </p:nvSpPr>
        <p:spPr>
          <a:xfrm>
            <a:off x="3700235" y="298629"/>
            <a:ext cx="420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Telescoping Tubes – Angle Iron Connection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BECBC39-0408-4C30-91A5-82A633993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054" y="5817764"/>
            <a:ext cx="2472655" cy="7093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3B85EE6-15E0-4865-9969-0EE231DE7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480" y="5591730"/>
            <a:ext cx="1107252" cy="1155863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2DEB07F-7C5E-4552-863A-D7961769B3E8}"/>
              </a:ext>
            </a:extLst>
          </p:cNvPr>
          <p:cNvCxnSpPr>
            <a:cxnSpLocks/>
          </p:cNvCxnSpPr>
          <p:nvPr/>
        </p:nvCxnSpPr>
        <p:spPr>
          <a:xfrm>
            <a:off x="6461262" y="3972891"/>
            <a:ext cx="628302" cy="190857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4DB77F2-3D53-4609-99A5-5C37367EC476}"/>
              </a:ext>
            </a:extLst>
          </p:cNvPr>
          <p:cNvCxnSpPr>
            <a:cxnSpLocks/>
          </p:cNvCxnSpPr>
          <p:nvPr/>
        </p:nvCxnSpPr>
        <p:spPr>
          <a:xfrm>
            <a:off x="5796705" y="4472865"/>
            <a:ext cx="456455" cy="1855648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6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FD67E-90B2-4577-BD14-21527C2FB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598" y="1051448"/>
            <a:ext cx="5520401" cy="2363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CEC18-808C-4D74-8C50-8BE0DDE3D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23" y="4308986"/>
            <a:ext cx="2989900" cy="1735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562C82-8E86-4B8D-B13F-C1127096DC2F}"/>
              </a:ext>
            </a:extLst>
          </p:cNvPr>
          <p:cNvSpPr/>
          <p:nvPr/>
        </p:nvSpPr>
        <p:spPr>
          <a:xfrm>
            <a:off x="3763614" y="341336"/>
            <a:ext cx="415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Telescoping Tubes – End Plate Connection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A7116-AFD5-4C6C-892E-A208977E6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88" b="14203"/>
          <a:stretch/>
        </p:blipFill>
        <p:spPr>
          <a:xfrm>
            <a:off x="7581529" y="3926474"/>
            <a:ext cx="1525665" cy="15713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A57ED2A-3BD5-4BD4-BDF3-F41610D46A35}"/>
              </a:ext>
            </a:extLst>
          </p:cNvPr>
          <p:cNvSpPr/>
          <p:nvPr/>
        </p:nvSpPr>
        <p:spPr>
          <a:xfrm>
            <a:off x="6671598" y="1733229"/>
            <a:ext cx="909931" cy="1002067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12EF47-F241-4413-AABC-40AFE03392B2}"/>
              </a:ext>
            </a:extLst>
          </p:cNvPr>
          <p:cNvCxnSpPr>
            <a:cxnSpLocks/>
          </p:cNvCxnSpPr>
          <p:nvPr/>
        </p:nvCxnSpPr>
        <p:spPr>
          <a:xfrm>
            <a:off x="7605755" y="2242626"/>
            <a:ext cx="841725" cy="130844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0E3E1A-FFB1-4DB2-BE1E-EB7C6A1A54A3}"/>
              </a:ext>
            </a:extLst>
          </p:cNvPr>
          <p:cNvCxnSpPr>
            <a:cxnSpLocks/>
          </p:cNvCxnSpPr>
          <p:nvPr/>
        </p:nvCxnSpPr>
        <p:spPr>
          <a:xfrm>
            <a:off x="6849501" y="2729142"/>
            <a:ext cx="663822" cy="103720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B94DF8-5EC6-4DBF-835D-ECFBEACDAD78}"/>
              </a:ext>
            </a:extLst>
          </p:cNvPr>
          <p:cNvCxnSpPr>
            <a:cxnSpLocks/>
          </p:cNvCxnSpPr>
          <p:nvPr/>
        </p:nvCxnSpPr>
        <p:spPr>
          <a:xfrm>
            <a:off x="8447480" y="3560598"/>
            <a:ext cx="158956" cy="27011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2E9303-4829-45A3-AA33-4EE18DA7BE0D}"/>
              </a:ext>
            </a:extLst>
          </p:cNvPr>
          <p:cNvCxnSpPr>
            <a:cxnSpLocks/>
          </p:cNvCxnSpPr>
          <p:nvPr/>
        </p:nvCxnSpPr>
        <p:spPr>
          <a:xfrm>
            <a:off x="7461276" y="3657600"/>
            <a:ext cx="144479" cy="2396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D2F8F8-C2D8-443D-8D22-7C63EEB2290F}"/>
              </a:ext>
            </a:extLst>
          </p:cNvPr>
          <p:cNvCxnSpPr>
            <a:cxnSpLocks/>
          </p:cNvCxnSpPr>
          <p:nvPr/>
        </p:nvCxnSpPr>
        <p:spPr>
          <a:xfrm flipV="1">
            <a:off x="7843947" y="4842156"/>
            <a:ext cx="0" cy="11147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F73408-CD22-46FE-BA7B-6369C324BAAF}"/>
              </a:ext>
            </a:extLst>
          </p:cNvPr>
          <p:cNvCxnSpPr>
            <a:cxnSpLocks/>
          </p:cNvCxnSpPr>
          <p:nvPr/>
        </p:nvCxnSpPr>
        <p:spPr>
          <a:xfrm flipV="1">
            <a:off x="8182778" y="4842156"/>
            <a:ext cx="0" cy="11147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5CA2A2-4E6A-4E7B-A6EC-B594C923E559}"/>
              </a:ext>
            </a:extLst>
          </p:cNvPr>
          <p:cNvCxnSpPr>
            <a:cxnSpLocks/>
          </p:cNvCxnSpPr>
          <p:nvPr/>
        </p:nvCxnSpPr>
        <p:spPr>
          <a:xfrm flipH="1">
            <a:off x="7843947" y="5956916"/>
            <a:ext cx="1309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DA46DD-E02D-4929-A058-B449A04A139B}"/>
              </a:ext>
            </a:extLst>
          </p:cNvPr>
          <p:cNvCxnSpPr>
            <a:cxnSpLocks/>
          </p:cNvCxnSpPr>
          <p:nvPr/>
        </p:nvCxnSpPr>
        <p:spPr>
          <a:xfrm>
            <a:off x="8044974" y="5956916"/>
            <a:ext cx="1378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6C28DF8-5DC8-45FB-833E-79747C1D9DDD}"/>
              </a:ext>
            </a:extLst>
          </p:cNvPr>
          <p:cNvSpPr txBox="1"/>
          <p:nvPr/>
        </p:nvSpPr>
        <p:spPr>
          <a:xfrm>
            <a:off x="7791981" y="6044171"/>
            <a:ext cx="6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1.5’’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2CB170-475F-4847-9604-38FEFCA6370D}"/>
              </a:ext>
            </a:extLst>
          </p:cNvPr>
          <p:cNvSpPr/>
          <p:nvPr/>
        </p:nvSpPr>
        <p:spPr>
          <a:xfrm>
            <a:off x="11190477" y="1671227"/>
            <a:ext cx="909931" cy="1002067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3A5526-7B1C-46BE-B0AF-72FB149DC7D4}"/>
              </a:ext>
            </a:extLst>
          </p:cNvPr>
          <p:cNvCxnSpPr>
            <a:cxnSpLocks/>
          </p:cNvCxnSpPr>
          <p:nvPr/>
        </p:nvCxnSpPr>
        <p:spPr>
          <a:xfrm flipH="1">
            <a:off x="11556187" y="2180624"/>
            <a:ext cx="568447" cy="1612827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653E90-FBF8-41B4-A931-97FAE967A50A}"/>
              </a:ext>
            </a:extLst>
          </p:cNvPr>
          <p:cNvCxnSpPr>
            <a:cxnSpLocks/>
          </p:cNvCxnSpPr>
          <p:nvPr/>
        </p:nvCxnSpPr>
        <p:spPr>
          <a:xfrm flipH="1">
            <a:off x="10622030" y="2347245"/>
            <a:ext cx="544221" cy="1348411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691319-3AAE-44A5-A2B6-BB9ABEBA1DAE}"/>
              </a:ext>
            </a:extLst>
          </p:cNvPr>
          <p:cNvCxnSpPr>
            <a:cxnSpLocks/>
          </p:cNvCxnSpPr>
          <p:nvPr/>
        </p:nvCxnSpPr>
        <p:spPr>
          <a:xfrm flipH="1">
            <a:off x="11556187" y="3621129"/>
            <a:ext cx="74721" cy="18134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665895-F457-4E4E-A3C3-672C49EA03D0}"/>
              </a:ext>
            </a:extLst>
          </p:cNvPr>
          <p:cNvCxnSpPr>
            <a:cxnSpLocks/>
          </p:cNvCxnSpPr>
          <p:nvPr/>
        </p:nvCxnSpPr>
        <p:spPr>
          <a:xfrm flipH="1">
            <a:off x="10597804" y="3633654"/>
            <a:ext cx="39847" cy="14379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3C7E2C74-CA15-42DF-9B1D-C7DD79705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116" y="3897297"/>
            <a:ext cx="1278431" cy="1572323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02DDD2-D961-4F99-9780-EF262E39F9AF}"/>
              </a:ext>
            </a:extLst>
          </p:cNvPr>
          <p:cNvCxnSpPr>
            <a:cxnSpLocks/>
          </p:cNvCxnSpPr>
          <p:nvPr/>
        </p:nvCxnSpPr>
        <p:spPr>
          <a:xfrm flipV="1">
            <a:off x="11023632" y="4842156"/>
            <a:ext cx="0" cy="11147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7836F63-BAD9-41A9-8938-8E960B2B6274}"/>
              </a:ext>
            </a:extLst>
          </p:cNvPr>
          <p:cNvCxnSpPr>
            <a:cxnSpLocks/>
          </p:cNvCxnSpPr>
          <p:nvPr/>
        </p:nvCxnSpPr>
        <p:spPr>
          <a:xfrm flipV="1">
            <a:off x="11362463" y="4842156"/>
            <a:ext cx="0" cy="11147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1ABF5A-1724-473D-B02B-EF0571C537B3}"/>
              </a:ext>
            </a:extLst>
          </p:cNvPr>
          <p:cNvCxnSpPr>
            <a:cxnSpLocks/>
          </p:cNvCxnSpPr>
          <p:nvPr/>
        </p:nvCxnSpPr>
        <p:spPr>
          <a:xfrm flipH="1">
            <a:off x="11023632" y="5956916"/>
            <a:ext cx="1309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47297C0-227B-4025-8651-6F198614656F}"/>
              </a:ext>
            </a:extLst>
          </p:cNvPr>
          <p:cNvCxnSpPr>
            <a:cxnSpLocks/>
          </p:cNvCxnSpPr>
          <p:nvPr/>
        </p:nvCxnSpPr>
        <p:spPr>
          <a:xfrm>
            <a:off x="11224659" y="5956916"/>
            <a:ext cx="1378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A578816-967A-471E-AEB0-D6345892DFCC}"/>
              </a:ext>
            </a:extLst>
          </p:cNvPr>
          <p:cNvSpPr txBox="1"/>
          <p:nvPr/>
        </p:nvSpPr>
        <p:spPr>
          <a:xfrm>
            <a:off x="10954331" y="6010646"/>
            <a:ext cx="6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1.5’’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BE77373-E6CE-486A-A749-3EDBCF5060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8900" t="17253" r="1"/>
          <a:stretch/>
        </p:blipFill>
        <p:spPr>
          <a:xfrm>
            <a:off x="1865455" y="3926474"/>
            <a:ext cx="199078" cy="10841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36F1BD8-5237-4D81-886D-DBC50FF1D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64" y="1051448"/>
            <a:ext cx="3570262" cy="2071997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B56CA73-DC01-4376-9472-BC989B6DCBD9}"/>
              </a:ext>
            </a:extLst>
          </p:cNvPr>
          <p:cNvCxnSpPr>
            <a:cxnSpLocks/>
          </p:cNvCxnSpPr>
          <p:nvPr/>
        </p:nvCxnSpPr>
        <p:spPr>
          <a:xfrm flipH="1">
            <a:off x="337486" y="3123859"/>
            <a:ext cx="235966" cy="1185127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2B63C4E-BEE3-4536-9ACA-4D1C5763C336}"/>
              </a:ext>
            </a:extLst>
          </p:cNvPr>
          <p:cNvCxnSpPr>
            <a:cxnSpLocks/>
          </p:cNvCxnSpPr>
          <p:nvPr/>
        </p:nvCxnSpPr>
        <p:spPr>
          <a:xfrm flipH="1">
            <a:off x="3394815" y="3123445"/>
            <a:ext cx="716744" cy="1185541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EE4FCD48-BF66-4DE3-8D6E-651D4F766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1993" y="3551068"/>
            <a:ext cx="2573848" cy="3240128"/>
          </a:xfrm>
          <a:prstGeom prst="rect">
            <a:avLst/>
          </a:prstGeom>
        </p:spPr>
      </p:pic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DF3883A2-0809-4128-AF73-F8F0D2DC59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52292" y="4034715"/>
            <a:ext cx="2047687" cy="225146"/>
          </a:xfrm>
          <a:prstGeom prst="bentConnector3">
            <a:avLst>
              <a:gd name="adj1" fmla="val 9985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CD99F798-F3A1-443C-AF97-4046A16436C1}"/>
              </a:ext>
            </a:extLst>
          </p:cNvPr>
          <p:cNvSpPr txBox="1"/>
          <p:nvPr/>
        </p:nvSpPr>
        <p:spPr>
          <a:xfrm>
            <a:off x="4515472" y="2784232"/>
            <a:ext cx="161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Hole in middle</a:t>
            </a:r>
          </a:p>
        </p:txBody>
      </p:sp>
    </p:spTree>
    <p:extLst>
      <p:ext uri="{BB962C8B-B14F-4D97-AF65-F5344CB8AC3E}">
        <p14:creationId xmlns:p14="http://schemas.microsoft.com/office/powerpoint/2010/main" val="182683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BA0E3-648F-4944-8AEB-B2300F78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41" y="1184537"/>
            <a:ext cx="4750697" cy="2410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450E4-BE18-41BB-AF0F-45B736F47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240" y="935485"/>
            <a:ext cx="5581650" cy="388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BDFCA9-EF5D-4242-B2DC-6F221DFEBAC0}"/>
              </a:ext>
            </a:extLst>
          </p:cNvPr>
          <p:cNvSpPr/>
          <p:nvPr/>
        </p:nvSpPr>
        <p:spPr>
          <a:xfrm>
            <a:off x="4110093" y="353353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Locking Assembly Connections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5C3FE6-9B62-4339-AFFF-76EB5DEA3BCF}"/>
              </a:ext>
            </a:extLst>
          </p:cNvPr>
          <p:cNvCxnSpPr>
            <a:cxnSpLocks/>
          </p:cNvCxnSpPr>
          <p:nvPr/>
        </p:nvCxnSpPr>
        <p:spPr>
          <a:xfrm flipV="1">
            <a:off x="1638456" y="2314240"/>
            <a:ext cx="0" cy="11147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800317-AFC3-484C-BEBF-939F3E1C12C1}"/>
              </a:ext>
            </a:extLst>
          </p:cNvPr>
          <p:cNvCxnSpPr>
            <a:cxnSpLocks/>
          </p:cNvCxnSpPr>
          <p:nvPr/>
        </p:nvCxnSpPr>
        <p:spPr>
          <a:xfrm flipV="1">
            <a:off x="2218969" y="2314240"/>
            <a:ext cx="0" cy="11147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9B0E12-5DB3-40A2-B4BB-5CAFBFE3D4E5}"/>
              </a:ext>
            </a:extLst>
          </p:cNvPr>
          <p:cNvCxnSpPr>
            <a:cxnSpLocks/>
          </p:cNvCxnSpPr>
          <p:nvPr/>
        </p:nvCxnSpPr>
        <p:spPr>
          <a:xfrm flipH="1">
            <a:off x="1638457" y="3429000"/>
            <a:ext cx="1992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DF0E10-7A7D-4CCF-A96A-9CE39C29A398}"/>
              </a:ext>
            </a:extLst>
          </p:cNvPr>
          <p:cNvCxnSpPr>
            <a:cxnSpLocks/>
          </p:cNvCxnSpPr>
          <p:nvPr/>
        </p:nvCxnSpPr>
        <p:spPr>
          <a:xfrm>
            <a:off x="1997476" y="3429000"/>
            <a:ext cx="2328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C50B84-1ECA-4851-8464-61FC5AD00F3F}"/>
              </a:ext>
            </a:extLst>
          </p:cNvPr>
          <p:cNvSpPr txBox="1"/>
          <p:nvPr/>
        </p:nvSpPr>
        <p:spPr>
          <a:xfrm>
            <a:off x="1415678" y="3595456"/>
            <a:ext cx="139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+ 9/16’’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107B74-4240-48AF-9CB1-80FE4821D14E}"/>
              </a:ext>
            </a:extLst>
          </p:cNvPr>
          <p:cNvCxnSpPr>
            <a:cxnSpLocks/>
          </p:cNvCxnSpPr>
          <p:nvPr/>
        </p:nvCxnSpPr>
        <p:spPr>
          <a:xfrm flipV="1">
            <a:off x="687812" y="2389996"/>
            <a:ext cx="1" cy="198124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903016-727D-482E-BF91-5872FF5DCBA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40635" y="4337248"/>
            <a:ext cx="6991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12F0CD-C009-4DE8-8137-CE2A0B703212}"/>
              </a:ext>
            </a:extLst>
          </p:cNvPr>
          <p:cNvCxnSpPr>
            <a:cxnSpLocks/>
          </p:cNvCxnSpPr>
          <p:nvPr/>
        </p:nvCxnSpPr>
        <p:spPr>
          <a:xfrm>
            <a:off x="2230280" y="4337248"/>
            <a:ext cx="6438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1C6DEE-CC7F-4289-9190-415C9A4ACA86}"/>
              </a:ext>
            </a:extLst>
          </p:cNvPr>
          <p:cNvSpPr txBox="1"/>
          <p:nvPr/>
        </p:nvSpPr>
        <p:spPr>
          <a:xfrm>
            <a:off x="1539790" y="4152582"/>
            <a:ext cx="139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4.25’’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B5D499-6398-4061-A07C-FD33C7F267B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936189" y="2314240"/>
            <a:ext cx="1" cy="20230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9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J Smith</dc:creator>
  <cp:lastModifiedBy>Edwin J Smith</cp:lastModifiedBy>
  <cp:revision>12</cp:revision>
  <dcterms:created xsi:type="dcterms:W3CDTF">2020-03-16T18:37:59Z</dcterms:created>
  <dcterms:modified xsi:type="dcterms:W3CDTF">2020-03-27T15:02:48Z</dcterms:modified>
</cp:coreProperties>
</file>